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62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7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0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0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81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05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58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80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64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2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04635-AA3D-417F-B923-3D935AE58455}" type="datetimeFigureOut">
              <a:rPr lang="ru-RU" smtClean="0"/>
              <a:t>29.04.2016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8052C-B55F-468A-B8F4-2B6BFC6BD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29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8543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Сайт-каталог настольных игр</a:t>
            </a:r>
            <a:endParaRPr lang="ru-RU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6902"/>
            <a:ext cx="9144000" cy="16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1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8" y="563854"/>
            <a:ext cx="4532312" cy="3444269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038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Настольные игры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12" y="755650"/>
            <a:ext cx="5438775" cy="5095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569" y="2406650"/>
            <a:ext cx="6019800" cy="3800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" y="2211387"/>
            <a:ext cx="58483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2800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25" y="1047750"/>
            <a:ext cx="3725251" cy="15644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" y="1047751"/>
            <a:ext cx="2984047" cy="15705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1" y="1047750"/>
            <a:ext cx="2285999" cy="15731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" y="2853255"/>
            <a:ext cx="2984047" cy="205636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01" y="2775575"/>
            <a:ext cx="2175848" cy="1235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50" y="4174932"/>
            <a:ext cx="1798149" cy="68589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2847109"/>
            <a:ext cx="2057400" cy="20574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1" y="2975630"/>
            <a:ext cx="1876838" cy="18003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89" y="3140317"/>
            <a:ext cx="1764192" cy="17641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50" y="5296369"/>
            <a:ext cx="2817199" cy="135584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400452"/>
            <a:ext cx="2838449" cy="118528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74" y="5400452"/>
            <a:ext cx="1869426" cy="12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0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2225"/>
            <a:ext cx="12192000" cy="5619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 базы данных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8" y="584200"/>
            <a:ext cx="11045464" cy="60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0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647701"/>
            <a:ext cx="10029825" cy="583882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игры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15" y="1318610"/>
            <a:ext cx="7266585" cy="52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Обработка картинок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04" b="20870"/>
          <a:stretch/>
        </p:blipFill>
        <p:spPr>
          <a:xfrm>
            <a:off x="901700" y="792639"/>
            <a:ext cx="10134600" cy="57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Работа с архивами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8" y="818038"/>
            <a:ext cx="5648214" cy="41020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" b="42854"/>
          <a:stretch/>
        </p:blipFill>
        <p:spPr>
          <a:xfrm>
            <a:off x="2578634" y="5087256"/>
            <a:ext cx="7034732" cy="12902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r="40553"/>
          <a:stretch/>
        </p:blipFill>
        <p:spPr>
          <a:xfrm>
            <a:off x="6096001" y="818037"/>
            <a:ext cx="5880100" cy="41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91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16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Сайт-каталог настольных игр</vt:lpstr>
      <vt:lpstr>Настольные игры</vt:lpstr>
      <vt:lpstr>Технологии</vt:lpstr>
      <vt:lpstr>Схема базы данных</vt:lpstr>
      <vt:lpstr>Добавление игры</vt:lpstr>
      <vt:lpstr>Обработка картинок</vt:lpstr>
      <vt:lpstr>Работа с архивами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10</cp:revision>
  <dcterms:created xsi:type="dcterms:W3CDTF">2016-04-11T09:55:03Z</dcterms:created>
  <dcterms:modified xsi:type="dcterms:W3CDTF">2016-04-29T06:18:38Z</dcterms:modified>
</cp:coreProperties>
</file>